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3"/>
  </p:sldMasterIdLst>
  <p:sldIdLst>
    <p:sldId id="256" r:id="rId4"/>
    <p:sldId id="257" r:id="rId5"/>
    <p:sldId id="276" r:id="rId6"/>
    <p:sldId id="277"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8" r:id="rId24"/>
    <p:sldId id="27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GIF>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872241E3-C3D7-4883-A3A3-12D3CF7B9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872241E3-C3D7-4883-A3A3-12D3CF7B9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DD2C395F-0E71-46CB-B1A9-679CB0884389}" type="slidenum">
              <a:rPr lang="en-IN" smtClean="0"/>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72241E3-C3D7-4883-A3A3-12D3CF7B9DEE}"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3.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8" Type="http://schemas.openxmlformats.org/officeDocument/2006/relationships/theme" Target="../theme/theme2.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2241E3-C3D7-4883-A3A3-12D3CF7B9DEE}" type="datetimeFigureOut">
              <a:rPr lang="en-IN" smtClean="0"/>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D2C395F-0E71-46CB-B1A9-679CB0884389}" type="slidenum">
              <a:rPr lang="en-IN" smtClean="0"/>
            </a:fld>
            <a:endParaRPr lang="en-IN"/>
          </a:p>
        </p:txBody>
      </p:sp>
    </p:spTree>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panose="020B0604020202020204"/>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panose="020B0604020202020204"/>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panose="020B0604020202020204"/>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panose="020B0604020202020204"/>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jpeg"/><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7.png"/><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20.png"/><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9.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24.xml"/><Relationship Id="rId4" Type="http://schemas.openxmlformats.org/officeDocument/2006/relationships/hyperlink" Target="https://code.visualstudio.com/" TargetMode="External"/><Relationship Id="rId3" Type="http://schemas.openxmlformats.org/officeDocument/2006/relationships/hyperlink" Target="https://youtu.be/Lp9Ftuq2sVI" TargetMode="External"/><Relationship Id="rId2" Type="http://schemas.openxmlformats.org/officeDocument/2006/relationships/hyperlink" Target="https://cutt.ly/gbvJuT9" TargetMode="External"/><Relationship Id="rId1" Type="http://schemas.openxmlformats.org/officeDocument/2006/relationships/hyperlink" Target="https://www.python.or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0.G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image" Target="../media/image12.png"/><Relationship Id="rId1" Type="http://schemas.openxmlformats.org/officeDocument/2006/relationships/image" Target="../media/image1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4" name="Rectangle 3"/>
          <p:cNvSpPr/>
          <p:nvPr/>
        </p:nvSpPr>
        <p:spPr>
          <a:xfrm>
            <a:off x="10014012" y="301841"/>
            <a:ext cx="1953087" cy="1846555"/>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911348" y="1831389"/>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endParaRPr lang="en-IN" sz="5400" b="1" dirty="0">
              <a:latin typeface="Times New Roman" panose="02020603050405020304" pitchFamily="18" charset="0"/>
              <a:cs typeface="Times New Roman" panose="02020603050405020304" pitchFamily="18" charset="0"/>
            </a:endParaRPr>
          </a:p>
          <a:p>
            <a:pPr algn="ctr"/>
            <a:r>
              <a:rPr lang="en-IN" sz="5400" b="1" dirty="0">
                <a:latin typeface="Times New Roman" panose="02020603050405020304" pitchFamily="18" charset="0"/>
                <a:cs typeface="Times New Roman" panose="02020603050405020304" pitchFamily="18" charset="0"/>
              </a:rPr>
              <a:t>JARVIS DESKTOP VOICE   ASSISTANT</a:t>
            </a:r>
            <a:endParaRPr lang="en-IN" sz="54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266330" y="5459766"/>
            <a:ext cx="4900474" cy="1198880"/>
          </a:xfrm>
          <a:prstGeom prst="rect">
            <a:avLst/>
          </a:prstGeom>
          <a:noFill/>
        </p:spPr>
        <p:txBody>
          <a:bodyPr wrap="square" rtlCol="0">
            <a:spAutoFit/>
          </a:bodyPr>
          <a:lstStyle/>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Presented By : </a:t>
            </a:r>
            <a:r>
              <a:rPr lang="en-US" altLang="en-IN" b="1" dirty="0">
                <a:latin typeface="Times New Roman" panose="02020603050405020304" pitchFamily="18" charset="0"/>
                <a:cs typeface="Times New Roman" panose="02020603050405020304" pitchFamily="18" charset="0"/>
              </a:rPr>
              <a:t>Suryakant Patel</a:t>
            </a:r>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Class : </a:t>
            </a:r>
            <a:r>
              <a:rPr lang="en-IN" b="1" dirty="0" err="1">
                <a:latin typeface="Times New Roman" panose="02020603050405020304" pitchFamily="18" charset="0"/>
                <a:cs typeface="Times New Roman" panose="02020603050405020304" pitchFamily="18" charset="0"/>
              </a:rPr>
              <a:t>B.Tech</a:t>
            </a:r>
            <a:r>
              <a:rPr lang="en-IN" b="1" dirty="0">
                <a:latin typeface="Times New Roman" panose="02020603050405020304" pitchFamily="18" charset="0"/>
                <a:cs typeface="Times New Roman" panose="02020603050405020304" pitchFamily="18" charset="0"/>
              </a:rPr>
              <a:t> CSE </a:t>
            </a:r>
            <a:r>
              <a:rPr lang="en-US" altLang="en-IN" b="1" dirty="0">
                <a:latin typeface="Times New Roman" panose="02020603050405020304" pitchFamily="18" charset="0"/>
                <a:cs typeface="Times New Roman" panose="02020603050405020304" pitchFamily="18" charset="0"/>
              </a:rPr>
              <a:t>5</a:t>
            </a:r>
            <a:r>
              <a:rPr lang="en-IN" b="1" baseline="30000" dirty="0">
                <a:latin typeface="Times New Roman" panose="02020603050405020304" pitchFamily="18" charset="0"/>
                <a:cs typeface="Times New Roman" panose="02020603050405020304" pitchFamily="18" charset="0"/>
              </a:rPr>
              <a:t>th</a:t>
            </a:r>
            <a:r>
              <a:rPr lang="en-IN" b="1" dirty="0">
                <a:latin typeface="Times New Roman" panose="02020603050405020304" pitchFamily="18" charset="0"/>
                <a:cs typeface="Times New Roman" panose="02020603050405020304" pitchFamily="18" charset="0"/>
              </a:rPr>
              <a:t> SEM</a:t>
            </a:r>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Roll No. : </a:t>
            </a:r>
            <a:r>
              <a:rPr lang="en-US" altLang="en-IN" b="1" dirty="0">
                <a:latin typeface="Times New Roman" panose="02020603050405020304" pitchFamily="18" charset="0"/>
                <a:cs typeface="Times New Roman" panose="02020603050405020304" pitchFamily="18" charset="0"/>
              </a:rPr>
              <a:t>20</a:t>
            </a:r>
            <a:r>
              <a:rPr lang="en-IN" b="1" dirty="0">
                <a:latin typeface="Times New Roman" panose="02020603050405020304" pitchFamily="18" charset="0"/>
                <a:cs typeface="Times New Roman" panose="02020603050405020304" pitchFamily="18" charset="0"/>
              </a:rPr>
              <a:t>0</a:t>
            </a:r>
            <a:r>
              <a:rPr lang="en-US" altLang="en-IN" b="1" dirty="0">
                <a:latin typeface="Times New Roman" panose="02020603050405020304" pitchFamily="18" charset="0"/>
                <a:cs typeface="Times New Roman" panose="02020603050405020304" pitchFamily="18" charset="0"/>
              </a:rPr>
              <a:t>0270100162</a:t>
            </a:r>
            <a:endParaRPr lang="en-IN"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endParaRPr lang="en-IN" sz="20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endParaRPr lang="en-IN" sz="20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endParaRPr lang="en-IN"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endParaRPr lang="en-IN"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endParaRPr lang="en-IN"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endParaRPr lang="en-IN" sz="20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endParaRPr lang="en-IN" sz="19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endParaRPr lang="en-IN"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endParaRPr lang="en-IN" sz="20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endParaRPr lang="en-IN" sz="24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endParaRPr lang="en-US" sz="2400" b="0" i="0" dirty="0">
              <a:effectLst/>
              <a:latin typeface="Times New Roman" panose="02020603050405020304" pitchFamily="18" charset="0"/>
              <a:cs typeface="Times New Roman" panose="02020603050405020304" pitchFamily="18" charset="0"/>
            </a:endParaRP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endParaRPr lang="en-IN" sz="24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endParaRPr lang="en-IN" sz="6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endParaRPr lang="en-US" sz="2000" dirty="0">
              <a:latin typeface="Times New Roman" panose="02020603050405020304" pitchFamily="18" charset="0"/>
              <a:cs typeface="Times New Roman" panose="02020603050405020304" pitchFamily="18" charset="0"/>
            </a:endParaRP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endParaRPr lang="en-IN" sz="6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1"/>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2"/>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3"/>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4"/>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endParaRPr lang="en-IN" sz="9600" dirty="0">
              <a:latin typeface="Algerian" panose="04020705040A02060702" pitchFamily="8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endParaRPr lang="en-IN" sz="6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endParaRPr lang="en-IN"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p:cNvSpPr/>
          <p:nvPr/>
        </p:nvSpPr>
        <p:spPr>
          <a:xfrm>
            <a:off x="4594286" y="925612"/>
            <a:ext cx="2325949" cy="2299316"/>
          </a:xfrm>
          <a:prstGeom prst="ellipse">
            <a:avLst/>
          </a:prstGeom>
          <a:blipFill dpi="0" rotWithShape="1">
            <a:blip r:embed="rId1">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p:cNvSpPr/>
          <p:nvPr/>
        </p:nvSpPr>
        <p:spPr>
          <a:xfrm>
            <a:off x="8982630" y="873526"/>
            <a:ext cx="2325949" cy="21861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endParaRPr lang="en-IN" dirty="0"/>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endParaRPr lang="en-IN" sz="6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endParaRPr lang="en-IN" sz="6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endParaRPr lang="en-US" sz="3000" b="1" dirty="0">
              <a:latin typeface="Times New Roman" panose="02020603050405020304" pitchFamily="18" charset="0"/>
              <a:cs typeface="Times New Roman" panose="02020603050405020304" pitchFamily="18" charset="0"/>
            </a:endParaRP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endParaRPr lang="en-US" sz="3000" b="1" dirty="0">
              <a:latin typeface="Times New Roman" panose="02020603050405020304" pitchFamily="18" charset="0"/>
              <a:cs typeface="Times New Roman" panose="02020603050405020304" pitchFamily="18" charset="0"/>
            </a:endParaRP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endParaRPr lang="en-US" sz="3000" b="1" dirty="0">
              <a:latin typeface="Times New Roman" panose="02020603050405020304" pitchFamily="18" charset="0"/>
              <a:cs typeface="Times New Roman" panose="02020603050405020304" pitchFamily="18" charset="0"/>
            </a:endParaRP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endParaRPr lang="en-IN" sz="44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endParaRPr lang="en-US" sz="20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endParaRPr lang="en-US" sz="2000" b="0" i="0" dirty="0">
              <a:effectLst/>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endParaRPr lang="en-US" sz="20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endParaRPr lang="en-US" sz="20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endParaRPr lang="en-US" sz="200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endParaRPr lang="en-IN" sz="2000" dirty="0"/>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endParaRPr lang="en-US" sz="2000" b="0" i="0" dirty="0">
              <a:effectLst/>
              <a:latin typeface="Arial" panose="020B0604020202020204" pitchFamily="34" charset="0"/>
            </a:endParaRP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endParaRPr lang="en-US" sz="2000" b="0" i="0" dirty="0">
              <a:effectLst/>
              <a:latin typeface="Arial" panose="020B0604020202020204" pitchFamily="34" charset="0"/>
            </a:endParaRP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endParaRPr lang="en-US" sz="2000" dirty="0">
              <a:latin typeface="Arial" panose="020B0604020202020204" pitchFamily="34" charset="0"/>
            </a:endParaRP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endParaRPr lang="en-US" sz="2000" b="0" i="0" dirty="0">
              <a:effectLst/>
              <a:latin typeface="Arial" panose="020B0604020202020204" pitchFamily="34" charset="0"/>
            </a:endParaRP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endParaRPr lang="en-US" sz="2000" b="0" i="0" dirty="0">
              <a:effectLst/>
              <a:latin typeface="Arial" panose="020B0604020202020204" pitchFamily="34" charset="0"/>
            </a:endParaRP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endParaRPr lang="en-US" sz="2000" dirty="0">
              <a:latin typeface="Arial" panose="020B0604020202020204" pitchFamily="34" charset="0"/>
            </a:endParaRP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endParaRPr lang="en-US" sz="2000" b="0" i="0" dirty="0">
              <a:effectLst/>
              <a:latin typeface="Arial" panose="020B0604020202020204" pitchFamily="34" charset="0"/>
            </a:endParaRP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endParaRPr lang="en-US" sz="2000" b="0" i="0" dirty="0">
              <a:effectLst/>
              <a:latin typeface="Arial" panose="020B0604020202020204" pitchFamily="34" charset="0"/>
            </a:endParaRP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endParaRPr lang="en-US" sz="2000" b="0" i="0" dirty="0">
              <a:effectLst/>
              <a:latin typeface="Arial" panose="020B0604020202020204" pitchFamily="34" charset="0"/>
            </a:endParaRPr>
          </a:p>
          <a:p>
            <a:pPr marL="285750" indent="-285750">
              <a:buFont typeface="Wingdings" panose="05000000000000000000" pitchFamily="2" charset="2"/>
              <a:buChar char="v"/>
            </a:pPr>
            <a:r>
              <a:rPr lang="en-IN" sz="2000" dirty="0"/>
              <a:t>In this project we use this library for taking screenshots of the screen.</a:t>
            </a:r>
            <a:endParaRPr lang="en-IN"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endParaRPr lang="en-IN" sz="4000"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endParaRPr lang="en-IN" sz="2000" b="1" dirty="0">
              <a:latin typeface="Times New Roman" panose="02020603050405020304" pitchFamily="18" charset="0"/>
              <a:cs typeface="Times New Roman" panose="02020603050405020304" pitchFamily="18" charset="0"/>
            </a:endParaRPr>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0</TotalTime>
  <Words>6723</Words>
  <Application>WPS Presentation</Application>
  <PresentationFormat>Widescreen</PresentationFormat>
  <Paragraphs>219</Paragraphs>
  <Slides>22</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22</vt:i4>
      </vt:variant>
    </vt:vector>
  </HeadingPairs>
  <TitlesOfParts>
    <vt:vector size="38" baseType="lpstr">
      <vt:lpstr>Arial</vt:lpstr>
      <vt:lpstr>SimSun</vt:lpstr>
      <vt:lpstr>Wingdings</vt:lpstr>
      <vt:lpstr>Arial</vt:lpstr>
      <vt:lpstr>Times New Roman</vt:lpstr>
      <vt:lpstr>Tw Cen MT</vt:lpstr>
      <vt:lpstr>Segoe Print</vt:lpstr>
      <vt:lpstr>Microsoft YaHei</vt:lpstr>
      <vt:lpstr>Arial Unicode MS</vt:lpstr>
      <vt:lpstr>Calibri</vt:lpstr>
      <vt:lpstr>Consolas</vt:lpstr>
      <vt:lpstr>Algerian</vt:lpstr>
      <vt:lpstr>Gabriola</vt:lpstr>
      <vt:lpstr>Calibri Light</vt:lpstr>
      <vt:lpstr>Droplet</vt:lpstr>
      <vt:lpstr>Celestial</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google1584711411</cp:lastModifiedBy>
  <cp:revision>26</cp:revision>
  <dcterms:created xsi:type="dcterms:W3CDTF">2021-05-01T09:15:00Z</dcterms:created>
  <dcterms:modified xsi:type="dcterms:W3CDTF">2022-11-08T14:58:29Z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62659F263F974FB386F6A0D2E9EAFC0B</vt:lpwstr>
  </property>
  <property fmtid="{D5CDD505-2E9C-101B-9397-08002B2CF9AE}" pid="3" name="KSOProductBuildVer">
    <vt:lpwstr>1033-11.2.0.11341</vt:lpwstr>
  </property>
</Properties>
</file>

<file path=docProps/thumbnail.jpeg>
</file>